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76" r:id="rId3"/>
    <p:sldId id="256" r:id="rId4"/>
    <p:sldId id="280" r:id="rId5"/>
    <p:sldId id="277" r:id="rId6"/>
    <p:sldId id="281" r:id="rId7"/>
    <p:sldId id="282" r:id="rId8"/>
    <p:sldId id="289" r:id="rId9"/>
    <p:sldId id="284" r:id="rId10"/>
    <p:sldId id="286" r:id="rId11"/>
    <p:sldId id="28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8007-D772-4264-B0F7-0E9F135B256F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F86CE-01EB-40D6-8379-1F3C7F843C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46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F86CE-01EB-40D6-8379-1F3C7F843C5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27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D621D-F84E-D777-7319-FBD8551DD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127CF4-5E79-46F1-DEE8-F29DF7F51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BC627-A49C-F3AE-E2EA-B9E3F3E8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355BE-A9E3-496E-6B26-3B0863BD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955C6-40A2-21A6-BA41-113FC8EE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42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93C3A-9EA7-7B53-9933-A480D6D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94A31F-1170-1FB1-E782-7F6A39EB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E461FC-009C-78F9-3B1C-9A3CA0F2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95348-5390-8D37-A22A-5CED556E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D73B3-2C93-71ED-2AF3-FEDA40D4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09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476561-9152-5E34-18B1-59E264150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A3C5D-8C48-BBE7-2DBB-A0142192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0AA67-E1C4-381E-B8D6-636F28A7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A5FDFD-A99D-B5DE-0A6E-A5E0E47A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36851-33B4-B833-EE75-5240D9C2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9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0D36F-A0FC-3D7A-A76B-DD6A361C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7CB8B-075B-389C-970B-2544F294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DB597-9967-3FDC-96C5-20D1A589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A33D3-A953-8454-727D-19199EAE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79311-7AF7-0DB9-398E-53F7D059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6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4B8C1-F6F8-2715-78A5-581EA14D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32815C-2B04-3B22-6D96-78C1FF20E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4BF199-BA17-B0BB-455C-2B714F2B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A7FD9-5B58-312B-668A-5966A2AF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D4E2D-EA20-B6C8-A81C-C318B5C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11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7719C-29BE-26EA-93AD-521D783C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4B5B6-5095-A966-BD77-1861D852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949D0A-A6F7-A7FF-7E44-0B74484EC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60DC11-15DE-E49D-725C-2DF335AE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053262-8387-6BEC-CEEC-14221DB7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D229F5-639E-B96D-6C65-DA68C587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30D0E-EAAC-B162-55A8-A7569E7A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C8DFC-829D-7A47-8725-6AA065440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896267-5526-DA72-6814-DADFB4F1A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448794-0A99-32E0-060B-6AA7964BE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8B466C-6EA3-E650-F9F7-4F35B2DB7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F34F15-DA28-90FC-A728-E9E062ED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322F9B-FD28-E6C4-30AA-62C146A4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FA3F8D-9955-3DED-A1F3-8F1B74D4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2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5ADD9-BD7B-D76A-55BD-8E4C45F8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80B8ED-7F0E-35B3-D579-FC5515A9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F2A3C3-59E8-F197-097D-5D89FE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CDA29F-DEC3-71AE-9848-2DFBF3D2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10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36AA61-C6A5-CC4E-9BF6-F7838512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287AE1-DA86-CD2C-6D8D-A19CBEB5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FCDDD7-996D-9BAC-0403-F3B53F05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3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E1CA8-DDD2-A0A1-4CFA-0784F013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55723-E1AB-D11A-801B-1C4CAC73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9D67D8-F35C-E75B-B4CE-B81D51A8F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5A5D08-825D-9D79-9208-BACCFA6B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DC4EE-1574-5E91-835B-C89E35C7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BDBEE-52A8-ACEA-4316-24A6DD53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1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EFBC8-8FAE-D7CF-D72A-A79D5EEE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4AD38F-8F1A-82D4-AA5A-633CA1F2E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679ED8-AFC7-CA72-8CCC-5B15131E9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ABBDDB-251B-D620-1B27-6FA10672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F5202-59F6-B552-9A64-4E0210BB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D8368-8829-3BE0-47A0-58EB71EF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6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52604-D684-13CA-82A9-66AE913C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50AB80-B6C5-F5A5-FEAB-7EF97991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E561DE-72B7-00A1-3771-6532D42E8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D044-2F02-4EE2-8145-19A508F57A95}" type="datetimeFigureOut">
              <a:rPr lang="es-ES" smtClean="0"/>
              <a:t>15/11/2022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449E7A-069D-7070-9D29-C0C45308C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0F3A12-8BF4-7378-B36F-A1EBBA16D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8CD0D-01B7-4991-ABF0-72118E17D8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6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mrtE25ITdS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8FA3B6-1470-F9A3-98D5-1344AC437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17" r="1495" b="9553"/>
          <a:stretch/>
        </p:blipFill>
        <p:spPr>
          <a:xfrm>
            <a:off x="-1" y="1027522"/>
            <a:ext cx="12208255" cy="46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A4CE4D-C5C8-8463-C0E1-CE1C56B4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2"/>
          <a:stretch/>
        </p:blipFill>
        <p:spPr>
          <a:xfrm>
            <a:off x="3113458" y="0"/>
            <a:ext cx="9078542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20734F8-71E1-AC31-80A6-C84018B0B2E9}"/>
              </a:ext>
            </a:extLst>
          </p:cNvPr>
          <p:cNvSpPr txBox="1"/>
          <p:nvPr/>
        </p:nvSpPr>
        <p:spPr>
          <a:xfrm>
            <a:off x="224588" y="1720840"/>
            <a:ext cx="28888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/>
              <a:t>No guardes tus cualidades, se géneros@ y ofrécelas a los demás</a:t>
            </a:r>
          </a:p>
        </p:txBody>
      </p:sp>
    </p:spTree>
    <p:extLst>
      <p:ext uri="{BB962C8B-B14F-4D97-AF65-F5344CB8AC3E}">
        <p14:creationId xmlns:p14="http://schemas.microsoft.com/office/powerpoint/2010/main" val="77073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A84828-F8F8-9034-6E1A-A7FDD98FC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08" y="183126"/>
            <a:ext cx="9231384" cy="64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9A32D6-21F7-62F7-8378-CFBF4A15A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3" t="18693" r="8376" b="15464"/>
          <a:stretch/>
        </p:blipFill>
        <p:spPr>
          <a:xfrm>
            <a:off x="1736103" y="179110"/>
            <a:ext cx="8719794" cy="57137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84D0E3-5E0F-9DA6-3753-20CE88FB30C4}"/>
              </a:ext>
            </a:extLst>
          </p:cNvPr>
          <p:cNvSpPr txBox="1"/>
          <p:nvPr/>
        </p:nvSpPr>
        <p:spPr>
          <a:xfrm>
            <a:off x="51848" y="6080289"/>
            <a:ext cx="1203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0" i="0" dirty="0">
                <a:solidFill>
                  <a:srgbClr val="7A7A7A"/>
                </a:solidFill>
                <a:effectLst/>
                <a:latin typeface="Quicksand"/>
              </a:rPr>
              <a:t>Las Hermanas están presentes en 96 países, 71 Provincias canónicas y en 1 región</a:t>
            </a:r>
            <a:r>
              <a:rPr lang="es-ES" b="0" i="0" dirty="0">
                <a:solidFill>
                  <a:srgbClr val="7A7A7A"/>
                </a:solidFill>
                <a:effectLst/>
                <a:latin typeface="Quicksand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621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AC180B-F7DA-6ACB-EF69-1C1144059541}"/>
              </a:ext>
            </a:extLst>
          </p:cNvPr>
          <p:cNvSpPr txBox="1"/>
          <p:nvPr/>
        </p:nvSpPr>
        <p:spPr>
          <a:xfrm>
            <a:off x="546755" y="697583"/>
            <a:ext cx="204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12393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2A1DB0-33FA-C521-B668-7AC1DC06DFEC}"/>
              </a:ext>
            </a:extLst>
          </p:cNvPr>
          <p:cNvSpPr txBox="1"/>
          <p:nvPr/>
        </p:nvSpPr>
        <p:spPr>
          <a:xfrm>
            <a:off x="546755" y="2799760"/>
            <a:ext cx="3261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1516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855C4C-77DC-E618-2219-4A687212F3AE}"/>
              </a:ext>
            </a:extLst>
          </p:cNvPr>
          <p:cNvSpPr txBox="1"/>
          <p:nvPr/>
        </p:nvSpPr>
        <p:spPr>
          <a:xfrm>
            <a:off x="716438" y="4901937"/>
            <a:ext cx="272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96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B770AC-5AFE-34C8-BF20-F75B8B215C29}"/>
              </a:ext>
            </a:extLst>
          </p:cNvPr>
          <p:cNvSpPr txBox="1"/>
          <p:nvPr/>
        </p:nvSpPr>
        <p:spPr>
          <a:xfrm>
            <a:off x="2721204" y="697583"/>
            <a:ext cx="3374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Hermanas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DD82C2-19D6-CB70-027B-BD5C00F33173}"/>
              </a:ext>
            </a:extLst>
          </p:cNvPr>
          <p:cNvSpPr txBox="1"/>
          <p:nvPr/>
        </p:nvSpPr>
        <p:spPr>
          <a:xfrm>
            <a:off x="2721204" y="4901937"/>
            <a:ext cx="3717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Países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C0652B-9D92-B681-D1C4-951CF194F2A6}"/>
              </a:ext>
            </a:extLst>
          </p:cNvPr>
          <p:cNvSpPr txBox="1"/>
          <p:nvPr/>
        </p:nvSpPr>
        <p:spPr>
          <a:xfrm>
            <a:off x="2721204" y="2799760"/>
            <a:ext cx="4226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Comunidades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BA48FFC-EC80-8995-6879-EC23EF1F08E4}"/>
              </a:ext>
            </a:extLst>
          </p:cNvPr>
          <p:cNvSpPr txBox="1"/>
          <p:nvPr/>
        </p:nvSpPr>
        <p:spPr>
          <a:xfrm>
            <a:off x="7117237" y="333137"/>
            <a:ext cx="487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0" i="0" dirty="0">
                <a:solidFill>
                  <a:srgbClr val="7A7A7A"/>
                </a:solidFill>
                <a:effectLst/>
                <a:latin typeface="unset"/>
              </a:rPr>
              <a:t>Las Hijas de la Caridad, estamos llamadas a servir Jesucristo en la persona de los más vulnerables, con un espíritu de</a:t>
            </a:r>
          </a:p>
          <a:p>
            <a:pPr algn="l"/>
            <a:r>
              <a:rPr lang="es-ES" sz="2000" b="0" i="0" dirty="0">
                <a:solidFill>
                  <a:srgbClr val="7A7A7A"/>
                </a:solidFill>
                <a:effectLst/>
                <a:latin typeface="unset"/>
              </a:rPr>
              <a:t>humildad, sencillez y caridad. Impulsadas por el amor de Cristo y sostenidas por una profunda vida de oración, vivimos en comunidad de vida fraterna, ayudándonos unas a otras en nuestra misión común de servicio; servicio que se dirige a la persona en todas sus dimensiones humanas y espirituales…</a:t>
            </a:r>
          </a:p>
          <a:p>
            <a:pPr algn="l"/>
            <a:r>
              <a:rPr lang="es-ES" sz="2000" b="0" i="0" dirty="0">
                <a:solidFill>
                  <a:srgbClr val="7A7A7A"/>
                </a:solidFill>
                <a:effectLst/>
                <a:latin typeface="unset"/>
              </a:rPr>
              <a:t>Vivimos y servimos en los lugares de prioridad social, dondequiera que se presenta una necesidad y dónde podemos llevar ayuda y apoyo, queremos estar disponibles y listas para servir, según nuestras fuerzas y nuestras posibilidades, en colaboración con otras fuerzas vivas de la iglesia y con diversos organismos y Asociaciones.</a:t>
            </a:r>
          </a:p>
        </p:txBody>
      </p:sp>
    </p:spTree>
    <p:extLst>
      <p:ext uri="{BB962C8B-B14F-4D97-AF65-F5344CB8AC3E}">
        <p14:creationId xmlns:p14="http://schemas.microsoft.com/office/powerpoint/2010/main" val="250516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348485-BB5B-2EB6-E9C2-8695B91C5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7" t="17182" r="12165" b="13127"/>
          <a:stretch/>
        </p:blipFill>
        <p:spPr>
          <a:xfrm>
            <a:off x="0" y="-1"/>
            <a:ext cx="12097732" cy="68580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496509-0FFE-45F3-4102-5CE56C849A6B}"/>
              </a:ext>
            </a:extLst>
          </p:cNvPr>
          <p:cNvSpPr txBox="1"/>
          <p:nvPr/>
        </p:nvSpPr>
        <p:spPr>
          <a:xfrm>
            <a:off x="2592371" y="5005632"/>
            <a:ext cx="9505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0" i="0" dirty="0">
                <a:solidFill>
                  <a:srgbClr val="7A7A7A"/>
                </a:solidFill>
                <a:effectLst/>
                <a:latin typeface="Quicksand"/>
              </a:rPr>
              <a:t>Siguiendo el camino de Jesús y a ejemplo de San Vicente de Paúl y Santa Luisa de Marillac, las Hijas de la Caridad proclaman el Evangelio sirviendo a los pobres.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376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6B8CAD-9CA4-0F84-F863-EE0E67E7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76" r="77547"/>
          <a:stretch/>
        </p:blipFill>
        <p:spPr>
          <a:xfrm>
            <a:off x="-2" y="4112184"/>
            <a:ext cx="4640827" cy="27647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EBA1E0-C001-E759-4AC5-EA2A969C5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56" t="17870" r="6982" b="9416"/>
          <a:stretch/>
        </p:blipFill>
        <p:spPr>
          <a:xfrm>
            <a:off x="2638405" y="1291472"/>
            <a:ext cx="6707798" cy="45302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34D6C6-68E5-8C6A-2D21-322A1EC1F6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9" t="32861" r="39" b="31851"/>
          <a:stretch/>
        </p:blipFill>
        <p:spPr>
          <a:xfrm>
            <a:off x="7059756" y="94268"/>
            <a:ext cx="5063863" cy="28657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BAEF5A-6A30-2B3C-4030-2270FA9E02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70" r="36986" b="68366"/>
          <a:stretch/>
        </p:blipFill>
        <p:spPr>
          <a:xfrm>
            <a:off x="0" y="94268"/>
            <a:ext cx="4434348" cy="26819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9B29D4-C289-9C59-DBDC-536EA85A3D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29" t="60952" r="81532" b="18710"/>
          <a:stretch/>
        </p:blipFill>
        <p:spPr>
          <a:xfrm>
            <a:off x="8622891" y="4139893"/>
            <a:ext cx="3569110" cy="27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E5CE77F-C28C-5885-A40C-DE42B01BAA97}"/>
              </a:ext>
            </a:extLst>
          </p:cNvPr>
          <p:cNvSpPr txBox="1"/>
          <p:nvPr/>
        </p:nvSpPr>
        <p:spPr>
          <a:xfrm>
            <a:off x="577392" y="5993760"/>
            <a:ext cx="6455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Brillar desde dentro: el valor de las fortalezas personales y grupales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FFC2E-D015-867B-DA3F-62E056A5D8EA}"/>
              </a:ext>
            </a:extLst>
          </p:cNvPr>
          <p:cNvSpPr txBox="1"/>
          <p:nvPr/>
        </p:nvSpPr>
        <p:spPr>
          <a:xfrm>
            <a:off x="8872980" y="6178426"/>
            <a:ext cx="3270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https://youtu.be/mrtE25ITdSg</a:t>
            </a:r>
            <a:r>
              <a:rPr lang="es-ES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CA31AA-A483-401D-2329-D665BEA48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3" t="17778" r="34113" b="22580"/>
          <a:stretch/>
        </p:blipFill>
        <p:spPr>
          <a:xfrm>
            <a:off x="1329477" y="408495"/>
            <a:ext cx="9533046" cy="52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3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00D396-0BB0-E4E0-99D5-AE4B24096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6" y="559217"/>
            <a:ext cx="11032047" cy="57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5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D031D1-CD18-FC82-7E35-BE0EC9376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5" t="10000" r="23750" b="8222"/>
          <a:stretch/>
        </p:blipFill>
        <p:spPr>
          <a:xfrm>
            <a:off x="403860" y="76200"/>
            <a:ext cx="1174242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7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8B90F8-F5CE-B943-6634-05778C28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81181F-2D1C-95EC-F4D3-394E0A41F3B1}"/>
              </a:ext>
            </a:extLst>
          </p:cNvPr>
          <p:cNvSpPr txBox="1"/>
          <p:nvPr/>
        </p:nvSpPr>
        <p:spPr>
          <a:xfrm>
            <a:off x="497306" y="26451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… elige tus valores …</a:t>
            </a:r>
          </a:p>
        </p:txBody>
      </p:sp>
    </p:spTree>
    <p:extLst>
      <p:ext uri="{BB962C8B-B14F-4D97-AF65-F5344CB8AC3E}">
        <p14:creationId xmlns:p14="http://schemas.microsoft.com/office/powerpoint/2010/main" val="4022545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224</Words>
  <Application>Microsoft Office PowerPoint</Application>
  <PresentationFormat>Panorámica</PresentationFormat>
  <Paragraphs>16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Quicksand</vt:lpstr>
      <vt:lpstr>unset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ampialberic@outlook.es</dc:creator>
  <cp:lastModifiedBy>ampialberic@outlook.es</cp:lastModifiedBy>
  <cp:revision>4</cp:revision>
  <dcterms:created xsi:type="dcterms:W3CDTF">2022-11-09T17:01:30Z</dcterms:created>
  <dcterms:modified xsi:type="dcterms:W3CDTF">2022-11-15T18:33:50Z</dcterms:modified>
</cp:coreProperties>
</file>